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3" r:id="rId5"/>
    <p:sldId id="260" r:id="rId6"/>
    <p:sldId id="264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B2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EB2C1D-8281-1C36-4C47-CAEBB71A3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FB675B-D662-DAFB-CB1A-45868C020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2C03A5-B75A-F92B-49E9-92DDC8761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FDCAA-C411-4B55-B7C3-0B14696FDF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6977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EBB257-2A19-6BB7-B8A7-37795FA23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342C56-93AE-E0F9-E46A-F5577CC25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17BAED-C887-E51A-D2E4-4FCFFD1F8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5A539-9F23-4505-883B-077B716019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3196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A6815F-721F-F264-5287-112AECEC9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E62D8-D7B6-F619-AE72-712C0D5EB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1850E-BCB5-6652-367E-9D7E4D484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EDB6F-62C0-45A5-B1DA-821506EFE3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3087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E310FC-4696-AC3B-A9F4-0942AB92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35336-E8CF-08F8-FADB-667F7C3BF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325552-3586-BA72-A78D-BB467600D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41D2F-C132-4316-AFA2-7699944733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1323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F6E4CE-54A6-90E6-0EDD-ABFF21FFA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A4C12A-A6E2-1781-B692-CB1B1487D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7E6CF-DC17-C457-2805-F64D6513B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0A835-73B7-437E-9174-DACECC9CC4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1553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9FC997F-A646-A8CE-DFED-2ABD2CDF2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406759A-49CE-6194-84DE-34B2EC09A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0A8ED69-48DE-948B-7B6B-0EF9A2C23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5B73F-4CE0-41F9-B44B-017EF993D4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714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6FDCDBD-862B-3FD9-4084-788984C73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2ECB1F-4BBD-E9AA-7983-1F1CBEB6D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49C21C6-5CC3-9D31-BDB6-E4F76BC49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93604-8659-48F0-96E2-1C4B2B4D99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7934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EBEE5B4-EB42-A06A-4FDB-2CE0CDF3F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2C080B8-42B3-8C7A-D993-B615F622F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ED5EFA1-483C-8B2A-54A6-74499F3DB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55365-6AE5-421B-9372-BCB3DA1EF4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311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446C817-2D05-5A03-CD42-6FFF62084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915C1D8-79C8-FF0D-83AD-136D73FCA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5447232-E585-6DC9-F8C4-A3E852B85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AA3D2-E43D-4FED-B027-D053E62DD2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1347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4BC75BD-B71A-AD53-4FD2-D57216770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7B593E0-A928-BA55-318D-BEC2A29CB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8B7FC35-4D9F-D450-877C-91ECA10FF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1775A-B5D7-4DE3-B2CE-8AC874F8F4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449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6D27977-DC58-99BB-A0E5-53554012F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0D0DC7F-77FA-2A9D-26D2-1889D107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3539402-790F-9246-7B7A-0E5DFB1F3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A18A2-0AAF-4D69-9210-BD1B6A628C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0712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2390CB3-CE42-6660-B264-D998C21A52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A408DB0-F4BE-F1B7-F3AE-6D2CE01341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A05C29-A3F5-8E01-26CB-DC35335271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F4E8F6-BCE7-703E-7DEA-15D0FCCA87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D568F-0C75-E03C-7706-535D328AB3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BFC12C-8A44-4EEE-93CD-1D2AFCEB75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605472BF-7B57-1D4A-6268-B497DB7D13E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57400" y="1143000"/>
            <a:ext cx="8305800" cy="329406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 dirty="0">
                <a:cs typeface="Times New Roman" panose="02020603050405020304" pitchFamily="18" charset="0"/>
              </a:rPr>
              <a:t>I must have the Saviour with me,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 dirty="0">
                <a:cs typeface="Times New Roman" panose="02020603050405020304" pitchFamily="18" charset="0"/>
              </a:rPr>
              <a:t>For I dare not walk alone;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 dirty="0">
                <a:cs typeface="Times New Roman" panose="02020603050405020304" pitchFamily="18" charset="0"/>
              </a:rPr>
              <a:t>I must feel his presence near me,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 dirty="0">
                <a:cs typeface="Times New Roman" panose="02020603050405020304" pitchFamily="18" charset="0"/>
              </a:rPr>
              <a:t>And his arm around me thrown,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 dirty="0">
                <a:cs typeface="Times New Roman" panose="02020603050405020304" pitchFamily="18" charset="0"/>
              </a:rPr>
              <a:t>His arm around me thrown.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3396550E-924D-2F62-610E-1DAF6625016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43100" y="1700213"/>
            <a:ext cx="8305800" cy="324167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3200">
                <a:cs typeface="Times New Roman" panose="02020603050405020304" pitchFamily="18" charset="0"/>
              </a:rPr>
              <a:t>Chorus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Then my soul shall fear no ill;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Let him lead me where he will,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I will go without a murmur,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And his footsteps follow still.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0C8B1ADA-FB29-8DEC-C209-70BE531AD84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208213" y="1449388"/>
            <a:ext cx="8458200" cy="395922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2800">
                <a:solidFill>
                  <a:schemeClr val="tx2"/>
                </a:solidFill>
                <a:cs typeface="Times New Roman" panose="02020603050405020304" pitchFamily="18" charset="0"/>
              </a:rPr>
              <a:t>Verse 2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I must have the Saviour with me,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For my faith at best is weak;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He can whisper words of comfort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That no other voice can speak,</a:t>
            </a:r>
            <a:r>
              <a:rPr lang="en-US" altLang="en-US" sz="4000"/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No other voice can speak</a:t>
            </a:r>
            <a:endParaRPr lang="en-US" altLang="en-US" sz="400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7D20C075-3C2C-D253-E897-5C04C24322D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43100" y="1700213"/>
            <a:ext cx="8305800" cy="324167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3200">
                <a:cs typeface="Times New Roman" panose="02020603050405020304" pitchFamily="18" charset="0"/>
              </a:rPr>
              <a:t>Chorus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Then my soul shall fear no ill;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Let him lead me where he will,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I will go without a murmur,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And his footsteps follow still.</a:t>
            </a:r>
            <a:r>
              <a:rPr lang="en-US" altLang="en-US" sz="400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7616DD83-A460-BFC4-B9EC-B77F188807D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92313" y="908050"/>
            <a:ext cx="8686800" cy="388937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3200">
                <a:solidFill>
                  <a:schemeClr val="tx2"/>
                </a:solidFill>
                <a:cs typeface="Times New Roman" panose="02020603050405020304" pitchFamily="18" charset="0"/>
              </a:rPr>
              <a:t>Verse 3</a:t>
            </a:r>
            <a:r>
              <a:rPr lang="en-AU" altLang="en-US" sz="3200"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I must have the Saviour with me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In the onward march of life;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Through the tempest and the sunshine,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Through the battle and the strife,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The battle and the strife.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ACD6D5F0-4259-87BE-D16E-DB20F5DF30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43100" y="1700213"/>
            <a:ext cx="8305800" cy="324167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3200">
                <a:cs typeface="Times New Roman" panose="02020603050405020304" pitchFamily="18" charset="0"/>
              </a:rPr>
              <a:t>Chorus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Then my soul shall fear no ill;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Let him lead me where he will,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I will go without a murmur,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And his footsteps follow still.</a:t>
            </a:r>
            <a:r>
              <a:rPr lang="en-US" altLang="en-US" sz="400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F69342-59D1-B680-847C-4E051893915C}"/>
              </a:ext>
            </a:extLst>
          </p:cNvPr>
          <p:cNvSpPr txBox="1"/>
          <p:nvPr/>
        </p:nvSpPr>
        <p:spPr>
          <a:xfrm>
            <a:off x="192088" y="5805488"/>
            <a:ext cx="6096000" cy="90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1319878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Fanny Jane Crosby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232</Words>
  <Application>Microsoft Office PowerPoint</Application>
  <PresentationFormat>Widescreen</PresentationFormat>
  <Paragraphs>38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-731 I must have</dc:title>
  <dc:creator>Perth Fortress</dc:creator>
  <cp:lastModifiedBy>Narelle Wheaton</cp:lastModifiedBy>
  <cp:revision>5</cp:revision>
  <dcterms:created xsi:type="dcterms:W3CDTF">2001-02-28T12:26:12Z</dcterms:created>
  <dcterms:modified xsi:type="dcterms:W3CDTF">2023-08-01T06:43:45Z</dcterms:modified>
</cp:coreProperties>
</file>